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Barlow Medium"/>
      <p:regular r:id="rId12"/>
    </p:embeddedFont>
    <p:embeddedFont>
      <p:font typeface="Barlow Medium"/>
      <p:regular r:id="rId13"/>
    </p:embeddedFont>
    <p:embeddedFont>
      <p:font typeface="Barlow Medium"/>
      <p:regular r:id="rId14"/>
    </p:embeddedFont>
    <p:embeddedFont>
      <p:font typeface="Barlow Medium"/>
      <p:regular r:id="rId15"/>
    </p:embeddedFont>
    <p:embeddedFont>
      <p:font typeface="Barlow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2-1.png>
</file>

<file path=ppt/media/image-2-2.png>
</file>

<file path=ppt/media/image-2-3.svg>
</file>

<file path=ppt/media/image-2-4.png>
</file>

<file path=ppt/media/image-2-5.svg>
</file>

<file path=ppt/media/image-2-6.png>
</file>

<file path=ppt/media/image-2-7.svg>
</file>

<file path=ppt/media/image-2-8.png>
</file>

<file path=ppt/media/image-2-9.svg>
</file>

<file path=ppt/media/image-3-1.png>
</file>

<file path=ppt/media/image-4-1.png>
</file>

<file path=ppt/media/image-4-2.png>
</file>

<file path=ppt/media/image-4-3.svg>
</file>

<file path=ppt/media/image-4-4.png>
</file>

<file path=ppt/media/image-4-5.svg>
</file>

<file path=ppt/media/image-4-6.png>
</file>

<file path=ppt/media/image-4-7.svg>
</file>

<file path=ppt/media/image-4-8.png>
</file>

<file path=ppt/media/image-4-9.svg>
</file>

<file path=ppt/media/image-5-1.png>
</file>

<file path=ppt/media/image-5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image" Target="../media/image-2-4.png"/><Relationship Id="rId5" Type="http://schemas.openxmlformats.org/officeDocument/2006/relationships/image" Target="../media/image-2-5.svg"/><Relationship Id="rId6" Type="http://schemas.openxmlformats.org/officeDocument/2006/relationships/image" Target="../media/image-2-6.png"/><Relationship Id="rId7" Type="http://schemas.openxmlformats.org/officeDocument/2006/relationships/image" Target="../media/image-2-7.svg"/><Relationship Id="rId8" Type="http://schemas.openxmlformats.org/officeDocument/2006/relationships/image" Target="../media/image-2-8.png"/><Relationship Id="rId9" Type="http://schemas.openxmlformats.org/officeDocument/2006/relationships/image" Target="../media/image-2-9.svg"/><Relationship Id="rId10" Type="http://schemas.openxmlformats.org/officeDocument/2006/relationships/slideLayout" Target="../slideLayouts/slideLayout3.xml"/><Relationship Id="rId11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svg"/><Relationship Id="rId4" Type="http://schemas.openxmlformats.org/officeDocument/2006/relationships/image" Target="../media/image-4-4.png"/><Relationship Id="rId5" Type="http://schemas.openxmlformats.org/officeDocument/2006/relationships/image" Target="../media/image-4-5.svg"/><Relationship Id="rId6" Type="http://schemas.openxmlformats.org/officeDocument/2006/relationships/image" Target="../media/image-4-6.png"/><Relationship Id="rId7" Type="http://schemas.openxmlformats.org/officeDocument/2006/relationships/image" Target="../media/image-4-7.svg"/><Relationship Id="rId8" Type="http://schemas.openxmlformats.org/officeDocument/2006/relationships/image" Target="../media/image-4-8.png"/><Relationship Id="rId9" Type="http://schemas.openxmlformats.org/officeDocument/2006/relationships/image" Target="../media/image-4-9.svg"/><Relationship Id="rId10" Type="http://schemas.openxmlformats.org/officeDocument/2006/relationships/slideLayout" Target="../slideLayouts/slideLayout5.xml"/><Relationship Id="rId11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Niranjana593/Live-Sync/releases/tag/v1.0.2" TargetMode="External"/><Relationship Id="rId2" Type="http://schemas.openxmlformats.org/officeDocument/2006/relationships/hyperlink" Target="https://github.com/Niranjana593/Live-Sync/releases/tag/v1.0.2" TargetMode="External"/><Relationship Id="rId3" Type="http://schemas.openxmlformats.org/officeDocument/2006/relationships/hyperlink" Target="https://github.com/Niranjana593/Live-Sync/releases/tag/v1.0.2" TargetMode="External"/><Relationship Id="rId5" Type="http://schemas.openxmlformats.org/officeDocument/2006/relationships/hyperlink" Target="https://github.com/Niranjana593/" TargetMode="External"/><Relationship Id="rId4" Type="http://schemas.openxmlformats.org/officeDocument/2006/relationships/image" Target="../media/image-5-1.png"/><Relationship Id="rId6" Type="http://schemas.openxmlformats.org/officeDocument/2006/relationships/image" Target="../media/image-5-2.png"/><Relationship Id="rId7" Type="http://schemas.openxmlformats.org/officeDocument/2006/relationships/slideLayout" Target="../slideLayouts/slideLayout6.xml"/><Relationship Id="rId8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651284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Live-Sync: Real-time File Synchronization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393168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desktop application designed to sync changes between two files in real-time, ensuring your destination file always reflects updates made to the source.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4067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1595" y="475536"/>
            <a:ext cx="3842861" cy="4804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Key Features</a:t>
            </a:r>
            <a:endParaRPr lang="en-US" sz="3000" dirty="0"/>
          </a:p>
        </p:txBody>
      </p:sp>
      <p:sp>
        <p:nvSpPr>
          <p:cNvPr id="4" name="Shape 1"/>
          <p:cNvSpPr/>
          <p:nvPr/>
        </p:nvSpPr>
        <p:spPr>
          <a:xfrm>
            <a:off x="6091595" y="1474589"/>
            <a:ext cx="7933611" cy="1248489"/>
          </a:xfrm>
          <a:prstGeom prst="roundRect">
            <a:avLst>
              <a:gd name="adj" fmla="val 8789"/>
            </a:avLst>
          </a:prstGeom>
          <a:solidFill>
            <a:srgbClr val="191718">
              <a:alpha val="95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091595" y="1451729"/>
            <a:ext cx="7933611" cy="91440"/>
          </a:xfrm>
          <a:prstGeom prst="roundRect">
            <a:avLst>
              <a:gd name="adj" fmla="val 79431"/>
            </a:avLst>
          </a:prstGeom>
          <a:solidFill>
            <a:srgbClr val="F65F62"/>
          </a:solidFill>
          <a:ln/>
        </p:spPr>
      </p:sp>
      <p:sp>
        <p:nvSpPr>
          <p:cNvPr id="6" name="Shape 3"/>
          <p:cNvSpPr/>
          <p:nvPr/>
        </p:nvSpPr>
        <p:spPr>
          <a:xfrm>
            <a:off x="9799022" y="1215271"/>
            <a:ext cx="518755" cy="518755"/>
          </a:xfrm>
          <a:prstGeom prst="roundRect">
            <a:avLst>
              <a:gd name="adj" fmla="val 176268"/>
            </a:avLst>
          </a:prstGeom>
          <a:solidFill>
            <a:srgbClr val="F65F62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4637" y="1370886"/>
            <a:ext cx="207407" cy="20740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287333" y="1906905"/>
            <a:ext cx="1921431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Real-time Sync</a:t>
            </a:r>
            <a:endParaRPr lang="en-US" sz="1500" dirty="0"/>
          </a:p>
        </p:txBody>
      </p:sp>
      <p:sp>
        <p:nvSpPr>
          <p:cNvPr id="9" name="Text 5"/>
          <p:cNvSpPr/>
          <p:nvPr/>
        </p:nvSpPr>
        <p:spPr>
          <a:xfrm>
            <a:off x="6287333" y="2250758"/>
            <a:ext cx="7542133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Synchronize files instantly between your local editor and lab environment.</a:t>
            </a:r>
            <a:endParaRPr lang="en-US" sz="1350" dirty="0"/>
          </a:p>
        </p:txBody>
      </p:sp>
      <p:sp>
        <p:nvSpPr>
          <p:cNvPr id="10" name="Shape 6"/>
          <p:cNvSpPr/>
          <p:nvPr/>
        </p:nvSpPr>
        <p:spPr>
          <a:xfrm>
            <a:off x="6091595" y="3155275"/>
            <a:ext cx="7933611" cy="1248489"/>
          </a:xfrm>
          <a:prstGeom prst="roundRect">
            <a:avLst>
              <a:gd name="adj" fmla="val 8789"/>
            </a:avLst>
          </a:prstGeom>
          <a:solidFill>
            <a:srgbClr val="191718">
              <a:alpha val="95000"/>
            </a:srgbClr>
          </a:solidFill>
          <a:ln/>
        </p:spPr>
      </p:sp>
      <p:sp>
        <p:nvSpPr>
          <p:cNvPr id="11" name="Shape 7"/>
          <p:cNvSpPr/>
          <p:nvPr/>
        </p:nvSpPr>
        <p:spPr>
          <a:xfrm>
            <a:off x="6091595" y="3132415"/>
            <a:ext cx="7933611" cy="91440"/>
          </a:xfrm>
          <a:prstGeom prst="roundRect">
            <a:avLst>
              <a:gd name="adj" fmla="val 79431"/>
            </a:avLst>
          </a:prstGeom>
          <a:solidFill>
            <a:srgbClr val="F65F62"/>
          </a:solidFill>
          <a:ln/>
        </p:spPr>
      </p:sp>
      <p:sp>
        <p:nvSpPr>
          <p:cNvPr id="12" name="Shape 8"/>
          <p:cNvSpPr/>
          <p:nvPr/>
        </p:nvSpPr>
        <p:spPr>
          <a:xfrm>
            <a:off x="9799022" y="2895957"/>
            <a:ext cx="518755" cy="518755"/>
          </a:xfrm>
          <a:prstGeom prst="roundRect">
            <a:avLst>
              <a:gd name="adj" fmla="val 176268"/>
            </a:avLst>
          </a:prstGeom>
          <a:solidFill>
            <a:srgbClr val="F65F62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54637" y="3051572"/>
            <a:ext cx="207407" cy="207407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6287333" y="3587591"/>
            <a:ext cx="1921431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Enhanced Editing</a:t>
            </a:r>
            <a:endParaRPr lang="en-US" sz="1500" dirty="0"/>
          </a:p>
        </p:txBody>
      </p:sp>
      <p:sp>
        <p:nvSpPr>
          <p:cNvPr id="15" name="Text 10"/>
          <p:cNvSpPr/>
          <p:nvPr/>
        </p:nvSpPr>
        <p:spPr>
          <a:xfrm>
            <a:off x="6287333" y="3931444"/>
            <a:ext cx="7542133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Eliminate the need to use less powerful editors for coding tasks.</a:t>
            </a:r>
            <a:endParaRPr lang="en-US" sz="1350" dirty="0"/>
          </a:p>
        </p:txBody>
      </p:sp>
      <p:sp>
        <p:nvSpPr>
          <p:cNvPr id="16" name="Shape 11"/>
          <p:cNvSpPr/>
          <p:nvPr/>
        </p:nvSpPr>
        <p:spPr>
          <a:xfrm>
            <a:off x="6091595" y="4835962"/>
            <a:ext cx="7933611" cy="1248489"/>
          </a:xfrm>
          <a:prstGeom prst="roundRect">
            <a:avLst>
              <a:gd name="adj" fmla="val 8789"/>
            </a:avLst>
          </a:prstGeom>
          <a:solidFill>
            <a:srgbClr val="191718">
              <a:alpha val="95000"/>
            </a:srgbClr>
          </a:solidFill>
          <a:ln/>
        </p:spPr>
      </p:sp>
      <p:sp>
        <p:nvSpPr>
          <p:cNvPr id="17" name="Shape 12"/>
          <p:cNvSpPr/>
          <p:nvPr/>
        </p:nvSpPr>
        <p:spPr>
          <a:xfrm>
            <a:off x="6091595" y="4813102"/>
            <a:ext cx="7933611" cy="91440"/>
          </a:xfrm>
          <a:prstGeom prst="roundRect">
            <a:avLst>
              <a:gd name="adj" fmla="val 79431"/>
            </a:avLst>
          </a:prstGeom>
          <a:solidFill>
            <a:srgbClr val="F65F62"/>
          </a:solidFill>
          <a:ln/>
        </p:spPr>
      </p:sp>
      <p:sp>
        <p:nvSpPr>
          <p:cNvPr id="18" name="Shape 13"/>
          <p:cNvSpPr/>
          <p:nvPr/>
        </p:nvSpPr>
        <p:spPr>
          <a:xfrm>
            <a:off x="9799022" y="4576643"/>
            <a:ext cx="518755" cy="518755"/>
          </a:xfrm>
          <a:prstGeom prst="roundRect">
            <a:avLst>
              <a:gd name="adj" fmla="val 176268"/>
            </a:avLst>
          </a:prstGeom>
          <a:solidFill>
            <a:srgbClr val="F65F62"/>
          </a:solidFill>
          <a:ln/>
        </p:spPr>
      </p:sp>
      <p:pic>
        <p:nvPicPr>
          <p:cNvPr id="19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54637" y="4732258"/>
            <a:ext cx="207407" cy="207407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6287333" y="5268278"/>
            <a:ext cx="1921431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Boosted Productivity</a:t>
            </a:r>
            <a:endParaRPr lang="en-US" sz="1500" dirty="0"/>
          </a:p>
        </p:txBody>
      </p:sp>
      <p:sp>
        <p:nvSpPr>
          <p:cNvPr id="21" name="Text 15"/>
          <p:cNvSpPr/>
          <p:nvPr/>
        </p:nvSpPr>
        <p:spPr>
          <a:xfrm>
            <a:off x="6287333" y="5612130"/>
            <a:ext cx="7542133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Improve workflow efficiency with automatic, real-time updates.</a:t>
            </a:r>
            <a:endParaRPr lang="en-US" sz="1350" dirty="0"/>
          </a:p>
        </p:txBody>
      </p:sp>
      <p:sp>
        <p:nvSpPr>
          <p:cNvPr id="22" name="Shape 16"/>
          <p:cNvSpPr/>
          <p:nvPr/>
        </p:nvSpPr>
        <p:spPr>
          <a:xfrm>
            <a:off x="6091595" y="6516648"/>
            <a:ext cx="7933611" cy="1248489"/>
          </a:xfrm>
          <a:prstGeom prst="roundRect">
            <a:avLst>
              <a:gd name="adj" fmla="val 8789"/>
            </a:avLst>
          </a:prstGeom>
          <a:solidFill>
            <a:srgbClr val="191718">
              <a:alpha val="95000"/>
            </a:srgbClr>
          </a:solidFill>
          <a:ln/>
        </p:spPr>
      </p:sp>
      <p:sp>
        <p:nvSpPr>
          <p:cNvPr id="23" name="Shape 17"/>
          <p:cNvSpPr/>
          <p:nvPr/>
        </p:nvSpPr>
        <p:spPr>
          <a:xfrm>
            <a:off x="6091595" y="6493788"/>
            <a:ext cx="7933611" cy="91440"/>
          </a:xfrm>
          <a:prstGeom prst="roundRect">
            <a:avLst>
              <a:gd name="adj" fmla="val 79431"/>
            </a:avLst>
          </a:prstGeom>
          <a:solidFill>
            <a:srgbClr val="F65F62"/>
          </a:solidFill>
          <a:ln/>
        </p:spPr>
      </p:sp>
      <p:sp>
        <p:nvSpPr>
          <p:cNvPr id="24" name="Shape 18"/>
          <p:cNvSpPr/>
          <p:nvPr/>
        </p:nvSpPr>
        <p:spPr>
          <a:xfrm>
            <a:off x="9799022" y="6257330"/>
            <a:ext cx="518755" cy="518755"/>
          </a:xfrm>
          <a:prstGeom prst="roundRect">
            <a:avLst>
              <a:gd name="adj" fmla="val 176268"/>
            </a:avLst>
          </a:prstGeom>
          <a:solidFill>
            <a:srgbClr val="F65F62"/>
          </a:solidFill>
          <a:ln/>
        </p:spPr>
      </p:sp>
      <p:pic>
        <p:nvPicPr>
          <p:cNvPr id="25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954637" y="6412944"/>
            <a:ext cx="207407" cy="207407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6287333" y="6948964"/>
            <a:ext cx="1921431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Simple Interface</a:t>
            </a:r>
            <a:endParaRPr lang="en-US" sz="1500" dirty="0"/>
          </a:p>
        </p:txBody>
      </p:sp>
      <p:sp>
        <p:nvSpPr>
          <p:cNvPr id="27" name="Text 20"/>
          <p:cNvSpPr/>
          <p:nvPr/>
        </p:nvSpPr>
        <p:spPr>
          <a:xfrm>
            <a:off x="6287333" y="7292816"/>
            <a:ext cx="7542133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Designed for ease of use, making file synchronization straightforward.</a:t>
            </a:r>
            <a:endParaRPr lang="en-US" sz="13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909280"/>
            <a:ext cx="6798826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Motivation Behind Live-Sync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187535"/>
            <a:ext cx="750046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project addresses a common frustration in lab sessions: the inefficiency of writing code in basic default editors like Ubuntu's Genome editor.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594854"/>
            <a:ext cx="750046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Modern editors offer intelligent code suggestions, syntax highlighting, and error detection, which are often missing in lab environments.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607123"/>
            <a:ext cx="750046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Live-Sync bridges this gap, allowing developers to use fully-featured editors while automatically reflecting changes in the lab, boosting productivity and reducing manual errors.</a:t>
            </a:r>
            <a:endParaRPr lang="en-US" sz="19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74336" y="2243018"/>
            <a:ext cx="4799528" cy="479952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166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2837" y="3634383"/>
            <a:ext cx="5034201" cy="629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Technology Stack</a:t>
            </a:r>
            <a:endParaRPr lang="en-US" sz="39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2837" y="4603433"/>
            <a:ext cx="679609" cy="67960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55577" y="4794528"/>
            <a:ext cx="2517100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Electron JS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1755577" y="5244941"/>
            <a:ext cx="5418058" cy="3624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For building cross-platform desktop applications.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56765" y="4603433"/>
            <a:ext cx="679609" cy="67960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419505" y="4794528"/>
            <a:ext cx="2517100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React JS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8419505" y="5244941"/>
            <a:ext cx="5418058" cy="724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For developing dynamic and responsive user interfaces.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2837" y="6422827"/>
            <a:ext cx="679609" cy="67960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55577" y="6613922"/>
            <a:ext cx="2733437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File System Management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1755577" y="7064335"/>
            <a:ext cx="5418058" cy="3624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Utilizing Chokidar and fs for robust file monitoring.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456765" y="6422827"/>
            <a:ext cx="679609" cy="67960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8419505" y="6613922"/>
            <a:ext cx="2517100" cy="314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Node JS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8419505" y="7064335"/>
            <a:ext cx="5418058" cy="3624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For server-side logic and application backend.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0064" y="400764"/>
            <a:ext cx="3239095" cy="404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Installation &amp; Author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510064" y="1170027"/>
            <a:ext cx="1943457" cy="242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Get Live-Sync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510064" y="1558647"/>
            <a:ext cx="6627376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Download the latest version for your operating system: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510064" y="1922859"/>
            <a:ext cx="6627376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u="sng" dirty="0">
                <a:solidFill>
                  <a:srgbClr val="F65F62"/>
                </a:solidFill>
                <a:latin typeface="Barlow" pitchFamily="34" charset="0"/>
                <a:ea typeface="Barlow" pitchFamily="34" charset="-122"/>
                <a:cs typeface="Barlow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Windows OS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510064" y="2206943"/>
            <a:ext cx="6627376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u="sng" dirty="0">
                <a:solidFill>
                  <a:srgbClr val="F65F62"/>
                </a:solidFill>
                <a:latin typeface="Barlow" pitchFamily="34" charset="0"/>
                <a:ea typeface="Barlow" pitchFamily="34" charset="-122"/>
                <a:cs typeface="Barlow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Mac OS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510064" y="2491026"/>
            <a:ext cx="6627376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00" u="sng" dirty="0">
                <a:solidFill>
                  <a:srgbClr val="F65F62"/>
                </a:solidFill>
                <a:latin typeface="Barlow" pitchFamily="34" charset="0"/>
                <a:ea typeface="Barlow" pitchFamily="34" charset="-122"/>
                <a:cs typeface="Barlow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Linux OS</a:t>
            </a:r>
            <a:endParaRPr lang="en-US" sz="11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064" y="2888099"/>
            <a:ext cx="6627376" cy="6627376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500580" y="1170027"/>
            <a:ext cx="1943457" cy="242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Meet the Author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7500580" y="1558647"/>
            <a:ext cx="6627376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Live-Sync was developed by:</a:t>
            </a:r>
            <a:endParaRPr lang="en-US" sz="1100" dirty="0"/>
          </a:p>
        </p:txBody>
      </p:sp>
      <p:sp>
        <p:nvSpPr>
          <p:cNvPr id="11" name="Text 8"/>
          <p:cNvSpPr/>
          <p:nvPr/>
        </p:nvSpPr>
        <p:spPr>
          <a:xfrm>
            <a:off x="7500580" y="1937504"/>
            <a:ext cx="1619488" cy="202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NIRANJAN B M</a:t>
            </a:r>
            <a:endParaRPr lang="en-US" sz="1250" dirty="0"/>
          </a:p>
        </p:txBody>
      </p:sp>
      <p:sp>
        <p:nvSpPr>
          <p:cNvPr id="12" name="Text 9"/>
          <p:cNvSpPr/>
          <p:nvPr/>
        </p:nvSpPr>
        <p:spPr>
          <a:xfrm>
            <a:off x="7500580" y="2285643"/>
            <a:ext cx="6627376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u="sng" dirty="0">
                <a:solidFill>
                  <a:srgbClr val="F65F62"/>
                </a:solidFill>
                <a:latin typeface="Barlow" pitchFamily="34" charset="0"/>
                <a:ea typeface="Barlow" pitchFamily="34" charset="-122"/>
                <a:cs typeface="Barlow" pitchFamily="34" charset="-120"/>
                <a:hlinkClick r:id="rId5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Profile</a:t>
            </a:r>
            <a:endParaRPr lang="en-US" sz="1100" dirty="0"/>
          </a:p>
        </p:txBody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00580" y="2682716"/>
            <a:ext cx="6627376" cy="66273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2025-12-12T05:05:13Z</dcterms:created>
  <dcterms:modified xsi:type="dcterms:W3CDTF">2025-12-12T05:05:13Z</dcterms:modified>
</cp:coreProperties>
</file>